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2" r:id="rId5"/>
    <p:sldId id="27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DF21-2C12-49B8-BD1C-E8BE726A5C32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8D21-E1B2-4B9A-A09D-4C3B168B4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52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DF21-2C12-49B8-BD1C-E8BE726A5C32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8D21-E1B2-4B9A-A09D-4C3B168B4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2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DF21-2C12-49B8-BD1C-E8BE726A5C32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8D21-E1B2-4B9A-A09D-4C3B168B4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727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DF21-2C12-49B8-BD1C-E8BE726A5C32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8D21-E1B2-4B9A-A09D-4C3B168B4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90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DF21-2C12-49B8-BD1C-E8BE726A5C32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8D21-E1B2-4B9A-A09D-4C3B168B4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491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DF21-2C12-49B8-BD1C-E8BE726A5C32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8D21-E1B2-4B9A-A09D-4C3B168B4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743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DF21-2C12-49B8-BD1C-E8BE726A5C32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8D21-E1B2-4B9A-A09D-4C3B168B4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914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DF21-2C12-49B8-BD1C-E8BE726A5C32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8D21-E1B2-4B9A-A09D-4C3B168B4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13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DF21-2C12-49B8-BD1C-E8BE726A5C32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8D21-E1B2-4B9A-A09D-4C3B168B4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742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DF21-2C12-49B8-BD1C-E8BE726A5C32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8D21-E1B2-4B9A-A09D-4C3B168B4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49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DF21-2C12-49B8-BD1C-E8BE726A5C32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8D21-E1B2-4B9A-A09D-4C3B168B4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06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3DF21-2C12-49B8-BD1C-E8BE726A5C32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8D21-E1B2-4B9A-A09D-4C3B168B4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48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37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/>
          <p:nvPr/>
        </p:nvSpPr>
        <p:spPr>
          <a:xfrm>
            <a:off x="179512" y="116632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 </a:t>
            </a:r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 детского творчества»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484784"/>
            <a:ext cx="7560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Segoe Print" pitchFamily="2" charset="0"/>
              </a:rPr>
              <a:t>Русский сувенир </a:t>
            </a:r>
            <a:endParaRPr lang="ru-RU" sz="66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3743908" y="2708920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(мастер-класс)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5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67000" r="5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td3.mycdn.me/image?id=853717308132&amp;t=20&amp;plc=WEB&amp;tkn=*hcf0nIvfwu9WDYG1NOLID3yzfV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1"/>
          <a:stretch/>
        </p:blipFill>
        <p:spPr bwMode="auto">
          <a:xfrm>
            <a:off x="3563888" y="404664"/>
            <a:ext cx="5429250" cy="498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9512" y="404664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Segoe Print" pitchFamily="2" charset="0"/>
              </a:rPr>
              <a:t>Деревянная </a:t>
            </a:r>
          </a:p>
          <a:p>
            <a:r>
              <a:rPr lang="ru-RU" sz="4800" b="1" dirty="0" smtClean="0">
                <a:solidFill>
                  <a:srgbClr val="FF0000"/>
                </a:solidFill>
                <a:latin typeface="Segoe Print" pitchFamily="2" charset="0"/>
              </a:rPr>
              <a:t>ложка</a:t>
            </a:r>
            <a:endParaRPr lang="ru-RU" sz="4800" b="1" dirty="0">
              <a:solidFill>
                <a:srgbClr val="FF000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88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67000" r="5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vinder.ru/sites/default/files/gazeta/2014/08/513q02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5224"/>
            <a:ext cx="3441468" cy="2294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20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8640"/>
            <a:ext cx="2488264" cy="3745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moyaokruga.ru/img/image_big/41ca0fa3-7346-4938-aa7e-8406be90329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1233"/>
            <a:ext cx="3452559" cy="2589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00.yaplakal.com/pics/pics_original/2/6/9/1006496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68653"/>
            <a:ext cx="3672408" cy="2448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59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67000" r="5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996952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Segoe Print" pitchFamily="2" charset="0"/>
              </a:rPr>
              <a:t>«Маятник»</a:t>
            </a:r>
            <a:r>
              <a:rPr lang="ru-RU" b="1" dirty="0"/>
              <a:t> </a:t>
            </a:r>
            <a:r>
              <a:rPr lang="ru-RU" dirty="0"/>
              <a:t>– это скользящие удары ложки о ложку, напоминающие движения маятника. Ударяют тыльными сторонами ложек или ручкой одной ложки о тыльную сторону другой. Ложки можно держать как в вертикальном положении, так и в горизонтальном.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62880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</a:t>
            </a:r>
            <a:br>
              <a:rPr lang="ru-RU" dirty="0"/>
            </a:br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</a:rPr>
              <a:t>«</a:t>
            </a:r>
            <a:r>
              <a:rPr lang="ru-RU" b="1" dirty="0">
                <a:solidFill>
                  <a:srgbClr val="FF0000"/>
                </a:solidFill>
                <a:latin typeface="Segoe Print" pitchFamily="2" charset="0"/>
              </a:rPr>
              <a:t>Солнышко»</a:t>
            </a:r>
            <a:r>
              <a:rPr lang="ru-RU" dirty="0">
                <a:latin typeface="Segoe Print" pitchFamily="2" charset="0"/>
              </a:rPr>
              <a:t> </a:t>
            </a:r>
            <a:r>
              <a:rPr lang="ru-RU" dirty="0"/>
              <a:t>– ударяют ложками по ладони левой руки, постепенно поднимая руки и обводя вокруг головы слева на право, получается круг.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32362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</a:rPr>
              <a:t>«</a:t>
            </a:r>
            <a:r>
              <a:rPr lang="ru-RU" b="1" dirty="0">
                <a:solidFill>
                  <a:srgbClr val="FF0000"/>
                </a:solidFill>
                <a:latin typeface="Segoe Print" pitchFamily="2" charset="0"/>
              </a:rPr>
              <a:t>Мячики»</a:t>
            </a:r>
            <a:r>
              <a:rPr lang="ru-RU" dirty="0">
                <a:solidFill>
                  <a:srgbClr val="FF0000"/>
                </a:solidFill>
                <a:latin typeface="Segoe Print" pitchFamily="2" charset="0"/>
              </a:rPr>
              <a:t> </a:t>
            </a:r>
            <a:r>
              <a:rPr lang="ru-RU" dirty="0"/>
              <a:t>– обе ложки держат в правой руке тыльными сторонами друг к другу следующим образом: одна между первым и вторым пальцами, вторая между вторым и третьим пальцами. На счет один, два, три, четыре ударяют ложками </a:t>
            </a:r>
            <a:r>
              <a:rPr lang="ru-RU" dirty="0" smtClean="0"/>
              <a:t>по ладони.</a:t>
            </a:r>
            <a:r>
              <a:rPr lang="ru-RU" dirty="0"/>
              <a:t> </a:t>
            </a:r>
          </a:p>
        </p:txBody>
      </p:sp>
      <p:pic>
        <p:nvPicPr>
          <p:cNvPr id="3076" name="Picture 4" descr="http://cs9504.vk.me/u232940/106886951/z_e58400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763" y="4293096"/>
            <a:ext cx="4199112" cy="21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Ложки деревенские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78407" y="641889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2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67000" r="5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637237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Segoe Print" pitchFamily="2" charset="0"/>
              </a:rPr>
              <a:t>Спасибо за работу!</a:t>
            </a:r>
            <a:endParaRPr lang="ru-RU" sz="48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4098" name="Picture 2" descr="https://www.bookvoed.ru/files/1836/39/55/08/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5891830" cy="317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80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28</Words>
  <Application>Microsoft Office PowerPoint</Application>
  <PresentationFormat>Экран (4:3)</PresentationFormat>
  <Paragraphs>10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7</cp:revision>
  <dcterms:created xsi:type="dcterms:W3CDTF">2018-04-02T09:06:21Z</dcterms:created>
  <dcterms:modified xsi:type="dcterms:W3CDTF">2018-04-02T10:04:33Z</dcterms:modified>
</cp:coreProperties>
</file>